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7" r:id="rId2"/>
    <p:sldId id="257" r:id="rId3"/>
    <p:sldId id="272" r:id="rId4"/>
    <p:sldId id="258" r:id="rId5"/>
    <p:sldId id="261" r:id="rId6"/>
    <p:sldId id="274" r:id="rId7"/>
    <p:sldId id="275" r:id="rId8"/>
    <p:sldId id="279" r:id="rId9"/>
    <p:sldId id="276" r:id="rId10"/>
    <p:sldId id="260" r:id="rId11"/>
    <p:sldId id="278" r:id="rId12"/>
    <p:sldId id="265" r:id="rId13"/>
    <p:sldId id="277" r:id="rId14"/>
    <p:sldId id="266" r:id="rId15"/>
    <p:sldId id="259" r:id="rId16"/>
    <p:sldId id="256" r:id="rId17"/>
    <p:sldId id="273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3D9"/>
    <a:srgbClr val="EE3131"/>
    <a:srgbClr val="408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2"/>
    <p:restoredTop sz="94646"/>
  </p:normalViewPr>
  <p:slideViewPr>
    <p:cSldViewPr snapToGrid="0" snapToObjects="1">
      <p:cViewPr>
        <p:scale>
          <a:sx n="104" d="100"/>
          <a:sy n="104" d="100"/>
        </p:scale>
        <p:origin x="1592" y="-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3/30/20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4" y="4768081"/>
            <a:ext cx="4737335" cy="578622"/>
          </a:xfrm>
        </p:spPr>
        <p:txBody>
          <a:bodyPr anchor="t">
            <a:normAutofit fontScale="90000"/>
          </a:bodyPr>
          <a:lstStyle/>
          <a:p>
            <a:r>
              <a:rPr lang="en-US" sz="3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216746" y="5366147"/>
            <a:ext cx="7139094" cy="3889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304D8-617E-2545-8827-2EE4D099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12" y="6845500"/>
            <a:ext cx="802326" cy="802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D2EAF-2172-C64A-B6F1-979B15DE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34" y="6855455"/>
            <a:ext cx="889587" cy="8895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9E2333-6480-5B43-9F54-FCD37AA9F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21" y="8099725"/>
            <a:ext cx="752522" cy="752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F2280C-E33A-E14F-BC4B-7C7C214D3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922" y="8143837"/>
            <a:ext cx="685785" cy="6857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AC722A-B8B0-204B-8677-54BB79B3B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191" y="8082565"/>
            <a:ext cx="729819" cy="729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1BB38B-3453-0F41-A4B5-25535D569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73" y="6865615"/>
            <a:ext cx="758051" cy="7580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F88E01-632D-4341-9DDB-D91F6D21C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513" y="8089119"/>
            <a:ext cx="730194" cy="730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5D7E0-1A7B-C24B-B1E4-AF9BF2D18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611" y="5510365"/>
            <a:ext cx="802326" cy="802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46A553-AF0A-BA43-BC91-148B69BAEF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1558" y="5506813"/>
            <a:ext cx="840495" cy="840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41CD3-0B8B-B640-8F27-63E4E10A72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5240" y="6882949"/>
            <a:ext cx="772984" cy="772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30C065-7DC4-7F4C-804E-65D33E712A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0373" y="5529154"/>
            <a:ext cx="783537" cy="7835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33F345E-2843-BA4E-B5EA-31E36C75CD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47" y="5506813"/>
            <a:ext cx="810299" cy="81029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52F9981-3EB3-AC49-810F-67A2304F4FE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4568" y="5459601"/>
            <a:ext cx="868559" cy="8685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F96BBAF-2EB2-EA4B-86F3-8485D81D53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640" y="5477396"/>
            <a:ext cx="828626" cy="8286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F7F82E-636C-5E42-B7F9-B0319B41F5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73822" y="6896533"/>
            <a:ext cx="875055" cy="875055"/>
          </a:xfrm>
          <a:prstGeom prst="rect">
            <a:avLst/>
          </a:prstGeom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182880" y="325191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5190612" y="1163665"/>
            <a:ext cx="2592898" cy="124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122967" y="3224702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182880" y="3698915"/>
            <a:ext cx="6813451" cy="1035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89671" y="6372540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1082494" y="6341826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2220571" y="6351752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3416674" y="6361678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4543449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5623865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1030627" y="773090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2527168" y="7729106"/>
            <a:ext cx="1292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3864040" y="7727349"/>
            <a:ext cx="912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5956164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4871339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144518" y="889593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997606" y="889760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2247718" y="8904970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3435712" y="8907159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6EB1636-2F2A-C442-8857-833F2F7105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9912" y="8094020"/>
            <a:ext cx="766125" cy="76612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4572987" y="890033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5E8180AB-C137-7D44-A189-3EAD62DAF3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234898" y="7734585"/>
            <a:ext cx="1195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3417170" y="4836160"/>
            <a:ext cx="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3553127" y="4769284"/>
            <a:ext cx="32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Copy and paste these PNG icons when creating your own customized sign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CCC22999-5985-AD45-8E5D-85F6D35AB44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12316" y="8072429"/>
            <a:ext cx="819647" cy="81964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5634461" y="890236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E7AA1-7949-AB42-806B-1CE306344D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662" y="917479"/>
            <a:ext cx="5109980" cy="22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6 feet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210B65-1507-E44F-97D6-8F81435CFF0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1-2 meters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EB6138-7ED7-3D47-AE94-2DF609C668B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28898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6 feet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EA9519-B9AD-B84B-8714-76D48C024A6E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401172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stand 1-2 meters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A02CDB-C2E8-F544-96C2-7DEAF6D12A4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23093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Temporarily Not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54B16-A9C2-4842-8614-F03D00C5E121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639093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8E6D5-97B1-CD46-B46A-77B268291EA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personnel only.</a:t>
            </a: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 beyond this point.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A841E-5090-174C-AE28-E204B0625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01EC9-999E-E541-AA70-FE99347C5740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A585C-F687-8C42-83E4-79C9D5057FD5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56717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only for medical and injury</a:t>
            </a: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not related to COVID-19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9E26E42-62C1-4540-8C7C-7777022EC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6943B0-E44D-D74C-9241-702156603375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82442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3479"/>
            <a:ext cx="77724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to social distancing, personal hygiene, and frequent disinfection</a:t>
            </a: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60050F-4A28-3146-AF1C-CCCEE6456C42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6261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wash your hands for</a:t>
            </a: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20 seconds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DBA02-15A4-AD4B-B123-C0A7D296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FA2614-A280-0840-B09C-ABB8D6F07FC4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94E-3E5F-EA46-B0AA-22A1EAB16334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double check employee                   self screen protocols before entering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ABAE-ECA4-A04A-B7CC-BFB3525BF3EF}"/>
              </a:ext>
            </a:extLst>
          </p:cNvPr>
          <p:cNvSpPr txBox="1"/>
          <p:nvPr/>
        </p:nvSpPr>
        <p:spPr>
          <a:xfrm>
            <a:off x="0" y="280306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Facility is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0E826E-D699-FE42-B2F0-1026934F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813E3E-0412-C745-9771-D5568D7771B1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5D2F5-CD8B-E349-8947-A1993C3BD73A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AC548-F69B-E846-8FDB-EF2BE871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EF9960-43AB-4343-AA8D-7C0F7DBA28A9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Lunch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9B99D-BBBF-EE42-86B5-F75865935508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033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808E8B-A0F3-6D42-AD61-18C695B93E95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information goes here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C6043-292F-C048-8741-710DE4D9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FE1FC2-E258-3D49-8EA7-8088960C3FE8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Trays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6EAA0-DED9-0A4A-A285-550608B07539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3266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3017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to cover all surfaces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21856-FA77-8744-8484-046028F1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06" y="3701851"/>
            <a:ext cx="894506" cy="89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2DDBD0-91BE-F548-8969-F5FD8CD5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6" y="3705259"/>
            <a:ext cx="835413" cy="8354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55CB5-02BC-BE4F-ABDD-AF950D833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031" y="3729763"/>
            <a:ext cx="866593" cy="86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8AA2D-A386-9A4B-91A6-07F71820D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59" y="3708879"/>
            <a:ext cx="861678" cy="8616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220463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ingers interlaced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3970945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Rinse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5745802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 single use towel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7E7EA2-1181-8049-8708-BE312C6123B7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70300B2-914B-7D4F-AF11-E881EDFAC026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352984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1-2 meters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FD28B14-FF28-FC42-9D43-BC232EA5F8FA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21969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226823" y="4730079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water for at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2033051" y="4730081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ith soap and water,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3908796" y="4730080"/>
            <a:ext cx="1972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Coughing, cover 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nose and mouth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with the inner angle o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Disposable hanker chief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5775782" y="47300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F5301-17F5-D047-86FF-B5F960FA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4" y="3675343"/>
            <a:ext cx="1043585" cy="10435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CC5FB9-A568-8E43-8D57-CF7BD7378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829" y="3690772"/>
            <a:ext cx="967428" cy="9674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BECC9F-76F8-D54C-B54B-1AE9FC14D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094" y="3716747"/>
            <a:ext cx="879609" cy="8796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45331-F421-5541-87AC-5A49D5521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422" y="3705595"/>
            <a:ext cx="919339" cy="9193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97BA0A-73FD-E643-AC51-BE45EC98071D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Company Logo Goes Here</a:t>
            </a:r>
          </a:p>
        </p:txBody>
      </p:sp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1796</TotalTime>
  <Words>554</Words>
  <Application>Microsoft Macintosh PowerPoint</Application>
  <PresentationFormat>Custom</PresentationFormat>
  <Paragraphs>181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Office Theme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Curtis, Danielle</cp:lastModifiedBy>
  <cp:revision>24</cp:revision>
  <dcterms:created xsi:type="dcterms:W3CDTF">2020-03-26T12:41:14Z</dcterms:created>
  <dcterms:modified xsi:type="dcterms:W3CDTF">2020-03-30T17:41:33Z</dcterms:modified>
</cp:coreProperties>
</file>